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6.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9.png"/><Relationship Id="rId5"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Thursday</a:t>
            </a:r>
            <a:r>
              <a:rPr b="1" lang="en" sz="3500">
                <a:solidFill>
                  <a:schemeClr val="dk1"/>
                </a:solidFill>
                <a:latin typeface="Calibri"/>
                <a:ea typeface="Calibri"/>
                <a:cs typeface="Calibri"/>
                <a:sym typeface="Calibri"/>
              </a:rPr>
              <a:t> Oct. 31st</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Strength Test / Matching</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What is AI?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Absolutism vs. Relativism vs. Objectivism</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pair up with their ideal partners then take their first step towards teaching the class...</a:t>
            </a:r>
            <a:endParaRPr/>
          </a:p>
        </p:txBody>
      </p:sp>
      <p:sp>
        <p:nvSpPr>
          <p:cNvPr id="101" name="Google Shape;101;p25"/>
          <p:cNvSpPr txBox="1"/>
          <p:nvPr/>
        </p:nvSpPr>
        <p:spPr>
          <a:xfrm>
            <a:off x="5010150" y="36647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07" name="Google Shape;107;p26"/>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08" name="Google Shape;108;p26"/>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09" name="Google Shape;109;p26"/>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10" name="Google Shape;110;p26"/>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11" name="Google Shape;111;p26"/>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12" name="Google Shape;112;p26"/>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18" name="Google Shape;118;p27"/>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19" name="Google Shape;119;p27"/>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20" name="Google Shape;120;p27"/>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21" name="Google Shape;121;p27"/>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8"/>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27" name="Google Shape;127;p28"/>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28"/>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29" name="Google Shape;129;p28"/>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30" name="Google Shape;130;p28"/>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31" name="Google Shape;131;p28"/>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32" name="Google Shape;132;p28"/>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33" name="Google Shape;133;p28"/>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ethics?</a:t>
            </a:r>
            <a:endParaRPr b="1"/>
          </a:p>
        </p:txBody>
      </p:sp>
      <p:sp>
        <p:nvSpPr>
          <p:cNvPr id="134" name="Google Shape;134;p28"/>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40" name="Google Shape;140;p29"/>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41" name="Google Shape;141;p29"/>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42" name="Google Shape;142;p29"/>
          <p:cNvSpPr txBox="1"/>
          <p:nvPr/>
        </p:nvSpPr>
        <p:spPr>
          <a:xfrm>
            <a:off x="3638500" y="74300"/>
            <a:ext cx="1828500" cy="249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30"/>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48" name="Google Shape;148;p30"/>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49" name="Google Shape;149;p30"/>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50" name="Google Shape;150;p30"/>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51" name="Google Shape;151;p30"/>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1"/>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57" name="Google Shape;157;p31"/>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58" name="Google Shape;158;p31"/>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2"/>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64" name="Google Shape;164;p32"/>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65" name="Google Shape;165;p32"/>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66" name="Google Shape;166;p32"/>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